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6" r:id="rId11"/>
    <p:sldId id="277" r:id="rId12"/>
    <p:sldId id="272" r:id="rId13"/>
    <p:sldId id="273" r:id="rId14"/>
    <p:sldId id="274" r:id="rId15"/>
    <p:sldId id="278" r:id="rId16"/>
    <p:sldId id="26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Webremek-</a:t>
            </a:r>
            <a:r>
              <a:rPr lang="hu-HU" dirty="0" err="1" smtClean="0"/>
              <a:t>BeosztasApp</a:t>
            </a:r>
            <a:endParaRPr lang="hu-H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Ferenczik Judit, Debrecen, 2022.05.18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6722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program egy bonyolultabb metódusának leírása - dinamikus </a:t>
            </a:r>
            <a:r>
              <a:rPr lang="hu-HU" dirty="0" err="1"/>
              <a:t>cardview</a:t>
            </a:r>
            <a:r>
              <a:rPr lang="hu-HU" dirty="0"/>
              <a:t> létrehozása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/>
              <a:t>override</a:t>
            </a:r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onBindViewHolder</a:t>
            </a:r>
            <a:r>
              <a:rPr lang="hu-HU" dirty="0"/>
              <a:t>(</a:t>
            </a:r>
            <a:r>
              <a:rPr lang="hu-HU" dirty="0" err="1"/>
              <a:t>viewHolder</a:t>
            </a:r>
            <a:r>
              <a:rPr lang="hu-HU" dirty="0"/>
              <a:t>: </a:t>
            </a:r>
            <a:r>
              <a:rPr lang="hu-HU" dirty="0" err="1"/>
              <a:t>ErtesitesFRecycleAdapter.ViewHolder</a:t>
            </a:r>
            <a:r>
              <a:rPr lang="hu-HU" dirty="0"/>
              <a:t>, </a:t>
            </a:r>
            <a:r>
              <a:rPr lang="hu-HU" dirty="0" err="1"/>
              <a:t>position</a:t>
            </a:r>
            <a:r>
              <a:rPr lang="hu-HU" dirty="0"/>
              <a:t>: Int) {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tmpErtesites</a:t>
            </a:r>
            <a:r>
              <a:rPr lang="hu-HU" dirty="0"/>
              <a:t>: </a:t>
            </a:r>
            <a:r>
              <a:rPr lang="hu-HU" dirty="0" err="1"/>
              <a:t>ErtesitesF</a:t>
            </a:r>
            <a:r>
              <a:rPr lang="hu-HU" dirty="0"/>
              <a:t> = </a:t>
            </a:r>
            <a:r>
              <a:rPr lang="hu-HU" dirty="0" err="1"/>
              <a:t>dataSet</a:t>
            </a:r>
            <a:r>
              <a:rPr lang="hu-HU" dirty="0"/>
              <a:t>[</a:t>
            </a:r>
            <a:r>
              <a:rPr lang="hu-HU" dirty="0" err="1"/>
              <a:t>position</a:t>
            </a:r>
            <a:r>
              <a:rPr lang="hu-HU" dirty="0"/>
              <a:t>]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textView</a:t>
            </a:r>
            <a:r>
              <a:rPr lang="hu-HU" dirty="0"/>
              <a:t> = </a:t>
            </a:r>
            <a:r>
              <a:rPr lang="hu-HU" dirty="0" err="1"/>
              <a:t>viewHolder.nameTextView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textView.setText</a:t>
            </a:r>
            <a:r>
              <a:rPr lang="hu-HU" dirty="0"/>
              <a:t>(</a:t>
            </a:r>
            <a:r>
              <a:rPr lang="hu-HU" dirty="0" err="1"/>
              <a:t>tmpErtesites.nev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val</a:t>
            </a:r>
            <a:r>
              <a:rPr lang="hu-HU" dirty="0"/>
              <a:t> textView1 = </a:t>
            </a:r>
            <a:r>
              <a:rPr lang="hu-HU" dirty="0" err="1"/>
              <a:t>viewHolder.dateTextView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textView1.setText(</a:t>
            </a:r>
            <a:r>
              <a:rPr lang="hu-HU" dirty="0" err="1"/>
              <a:t>tmpErtesites.mikor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val</a:t>
            </a:r>
            <a:r>
              <a:rPr lang="hu-HU" dirty="0"/>
              <a:t> textView2 = </a:t>
            </a:r>
            <a:r>
              <a:rPr lang="hu-HU" dirty="0" err="1"/>
              <a:t>viewHolder.tipusTextView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textView2.setText(</a:t>
            </a:r>
            <a:r>
              <a:rPr lang="hu-HU" dirty="0" err="1"/>
              <a:t>tmpErtesites.tipus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viewHolder.elfogadButton.setOnClickListener</a:t>
            </a:r>
            <a:r>
              <a:rPr lang="hu-HU" dirty="0"/>
              <a:t> { </a:t>
            </a:r>
            <a:r>
              <a:rPr lang="hu-HU" dirty="0" err="1"/>
              <a:t>onClickElfogadItem</a:t>
            </a:r>
            <a:r>
              <a:rPr lang="hu-HU" dirty="0"/>
              <a:t>?.</a:t>
            </a:r>
            <a:r>
              <a:rPr lang="hu-HU" dirty="0" err="1"/>
              <a:t>invoke</a:t>
            </a:r>
            <a:r>
              <a:rPr lang="hu-HU" dirty="0"/>
              <a:t>(</a:t>
            </a:r>
            <a:r>
              <a:rPr lang="hu-HU" dirty="0" err="1"/>
              <a:t>tmpErtesites</a:t>
            </a:r>
            <a:r>
              <a:rPr lang="hu-HU" dirty="0"/>
              <a:t>) }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err="1"/>
              <a:t>viewHolder.elutasitButton.setOnClickListener</a:t>
            </a:r>
            <a:r>
              <a:rPr lang="hu-HU" dirty="0"/>
              <a:t> { </a:t>
            </a:r>
            <a:r>
              <a:rPr lang="hu-HU" dirty="0" err="1"/>
              <a:t>onClickElutasitItem</a:t>
            </a:r>
            <a:r>
              <a:rPr lang="hu-HU" dirty="0"/>
              <a:t>?.</a:t>
            </a:r>
            <a:r>
              <a:rPr lang="hu-HU" dirty="0" err="1"/>
              <a:t>invoke</a:t>
            </a:r>
            <a:r>
              <a:rPr lang="hu-HU" dirty="0"/>
              <a:t>(</a:t>
            </a:r>
            <a:r>
              <a:rPr lang="hu-HU" dirty="0" err="1"/>
              <a:t>tmpErtesites</a:t>
            </a:r>
            <a:r>
              <a:rPr lang="hu-HU" dirty="0"/>
              <a:t>) }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50461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program egy bonyolultabb metódusának leírása - dinamikus </a:t>
            </a:r>
            <a:r>
              <a:rPr lang="hu-HU" dirty="0" err="1"/>
              <a:t>cardview</a:t>
            </a:r>
            <a:r>
              <a:rPr lang="hu-HU" dirty="0"/>
              <a:t> létrehozása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10099523" cy="4540657"/>
          </a:xfrm>
        </p:spPr>
        <p:txBody>
          <a:bodyPr>
            <a:normAutofit fontScale="77500" lnSpcReduction="20000"/>
          </a:bodyPr>
          <a:lstStyle/>
          <a:p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ertesitesekF</a:t>
            </a:r>
            <a:r>
              <a:rPr lang="hu-HU" dirty="0"/>
              <a:t>(</a:t>
            </a:r>
            <a:r>
              <a:rPr lang="hu-HU" dirty="0" err="1"/>
              <a:t>fonokID</a:t>
            </a:r>
            <a:r>
              <a:rPr lang="hu-HU" dirty="0"/>
              <a:t>: Int): </a:t>
            </a:r>
            <a:r>
              <a:rPr lang="hu-HU" dirty="0" err="1"/>
              <a:t>ArrayList</a:t>
            </a:r>
            <a:r>
              <a:rPr lang="hu-HU" dirty="0"/>
              <a:t>&lt;</a:t>
            </a:r>
            <a:r>
              <a:rPr lang="hu-HU" dirty="0" err="1"/>
              <a:t>ErtesitesF</a:t>
            </a:r>
            <a:r>
              <a:rPr lang="hu-HU" dirty="0"/>
              <a:t>&gt; {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smtClean="0"/>
              <a:t>	 </a:t>
            </a:r>
            <a:r>
              <a:rPr lang="hu-HU" dirty="0" err="1" smtClean="0"/>
              <a:t>val</a:t>
            </a:r>
            <a:r>
              <a:rPr lang="hu-HU" dirty="0" smtClean="0"/>
              <a:t> </a:t>
            </a:r>
            <a:r>
              <a:rPr lang="hu-HU" dirty="0" err="1"/>
              <a:t>resultList</a:t>
            </a:r>
            <a:r>
              <a:rPr lang="hu-HU" dirty="0"/>
              <a:t> = </a:t>
            </a:r>
            <a:r>
              <a:rPr lang="hu-HU" dirty="0" err="1"/>
              <a:t>ArrayList</a:t>
            </a:r>
            <a:r>
              <a:rPr lang="hu-HU" dirty="0"/>
              <a:t>&lt;</a:t>
            </a:r>
            <a:r>
              <a:rPr lang="hu-HU" dirty="0" err="1"/>
              <a:t>ErtesitesF</a:t>
            </a:r>
            <a:r>
              <a:rPr lang="hu-HU" dirty="0"/>
              <a:t>&gt;()</a:t>
            </a:r>
          </a:p>
          <a:p>
            <a:pPr marL="0" indent="0">
              <a:buNone/>
            </a:pPr>
            <a:r>
              <a:rPr lang="hu-HU" dirty="0"/>
              <a:t>       </a:t>
            </a:r>
            <a:r>
              <a:rPr lang="hu-HU" dirty="0" smtClean="0"/>
              <a:t>	 </a:t>
            </a:r>
            <a:r>
              <a:rPr lang="hu-HU" dirty="0" err="1"/>
              <a:t>val</a:t>
            </a:r>
            <a:r>
              <a:rPr lang="hu-HU" dirty="0"/>
              <a:t> db = </a:t>
            </a:r>
            <a:r>
              <a:rPr lang="hu-HU" dirty="0" err="1"/>
              <a:t>this.readableDatabase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smtClean="0"/>
              <a:t>  </a:t>
            </a:r>
            <a:r>
              <a:rPr lang="hu-HU" dirty="0" err="1" smtClean="0"/>
              <a:t>val</a:t>
            </a:r>
            <a:r>
              <a:rPr lang="hu-HU" dirty="0" smtClean="0"/>
              <a:t> </a:t>
            </a:r>
            <a:r>
              <a:rPr lang="hu-HU" dirty="0" err="1"/>
              <a:t>query</a:t>
            </a:r>
            <a:r>
              <a:rPr lang="hu-HU" dirty="0"/>
              <a:t> =</a:t>
            </a:r>
          </a:p>
          <a:p>
            <a:pPr marL="0" indent="0">
              <a:buNone/>
            </a:pPr>
            <a:r>
              <a:rPr lang="hu-HU" i="1" dirty="0"/>
              <a:t>         </a:t>
            </a:r>
            <a:r>
              <a:rPr lang="hu-HU" i="1" dirty="0" smtClean="0"/>
              <a:t>"</a:t>
            </a:r>
            <a:r>
              <a:rPr lang="hu-HU" i="1" dirty="0"/>
              <a:t>SELECT   azon  ,</a:t>
            </a:r>
            <a:r>
              <a:rPr lang="hu-HU" i="1" dirty="0" err="1"/>
              <a:t>datum</a:t>
            </a:r>
            <a:r>
              <a:rPr lang="hu-HU" i="1" dirty="0"/>
              <a:t>, </a:t>
            </a:r>
            <a:r>
              <a:rPr lang="hu-HU" i="1" dirty="0" err="1"/>
              <a:t>statusz,szemelyek.szemely_id,nev</a:t>
            </a:r>
            <a:r>
              <a:rPr lang="hu-HU" i="1" dirty="0"/>
              <a:t> FROM </a:t>
            </a:r>
            <a:r>
              <a:rPr lang="hu-HU" i="1" dirty="0" err="1"/>
              <a:t>szemelyek</a:t>
            </a:r>
            <a:r>
              <a:rPr lang="hu-HU" i="1" dirty="0"/>
              <a:t> INNER JOIN keresek ON </a:t>
            </a:r>
            <a:r>
              <a:rPr lang="hu-HU" i="1" dirty="0" smtClean="0"/>
              <a:t>	 	</a:t>
            </a:r>
            <a:r>
              <a:rPr lang="hu-HU" i="1" dirty="0" err="1" smtClean="0"/>
              <a:t>szemelyek.szemely_id</a:t>
            </a:r>
            <a:r>
              <a:rPr lang="hu-HU" i="1" dirty="0" smtClean="0"/>
              <a:t> </a:t>
            </a:r>
            <a:r>
              <a:rPr lang="hu-HU" i="1" dirty="0"/>
              <a:t>= </a:t>
            </a:r>
            <a:r>
              <a:rPr lang="hu-HU" i="1" dirty="0" smtClean="0"/>
              <a:t>	  </a:t>
            </a:r>
            <a:r>
              <a:rPr lang="hu-HU" i="1" dirty="0" err="1" smtClean="0"/>
              <a:t>keresek.szemely_id</a:t>
            </a:r>
            <a:r>
              <a:rPr lang="hu-HU" i="1" dirty="0" smtClean="0"/>
              <a:t> </a:t>
            </a:r>
            <a:r>
              <a:rPr lang="hu-HU" i="1" dirty="0"/>
              <a:t>WHERE </a:t>
            </a:r>
            <a:r>
              <a:rPr lang="hu-HU" i="1" dirty="0" err="1"/>
              <a:t>allapot</a:t>
            </a:r>
            <a:r>
              <a:rPr lang="hu-HU" i="1" dirty="0"/>
              <a:t>='</a:t>
            </a:r>
            <a:r>
              <a:rPr lang="hu-HU" i="1" dirty="0" err="1"/>
              <a:t>elinditva</a:t>
            </a:r>
            <a:r>
              <a:rPr lang="hu-HU" i="1" dirty="0"/>
              <a:t>' AND fonok =  " + </a:t>
            </a:r>
            <a:r>
              <a:rPr lang="hu-HU" i="1" dirty="0" err="1"/>
              <a:t>fonokID.toString</a:t>
            </a:r>
            <a:r>
              <a:rPr lang="hu-HU" i="1" dirty="0"/>
              <a:t>() + ";"</a:t>
            </a:r>
          </a:p>
          <a:p>
            <a:pPr marL="0" indent="0">
              <a:buNone/>
            </a:pPr>
            <a:r>
              <a:rPr lang="hu-HU" dirty="0" smtClean="0"/>
              <a:t>	</a:t>
            </a:r>
            <a:r>
              <a:rPr lang="hu-HU" dirty="0" err="1" smtClean="0"/>
              <a:t>db.use</a:t>
            </a:r>
            <a:r>
              <a:rPr lang="hu-HU" dirty="0" smtClean="0"/>
              <a:t> {</a:t>
            </a:r>
          </a:p>
          <a:p>
            <a:pPr marL="0" indent="0">
              <a:buNone/>
            </a:pPr>
            <a:r>
              <a:rPr lang="hu-HU" dirty="0" smtClean="0"/>
              <a:t>           	</a:t>
            </a:r>
            <a:r>
              <a:rPr lang="hu-HU" dirty="0" err="1" smtClean="0"/>
              <a:t>val</a:t>
            </a:r>
            <a:r>
              <a:rPr lang="hu-HU" dirty="0" smtClean="0"/>
              <a:t> </a:t>
            </a:r>
            <a:r>
              <a:rPr lang="hu-HU" dirty="0" err="1"/>
              <a:t>cursor</a:t>
            </a:r>
            <a:r>
              <a:rPr lang="hu-HU" dirty="0"/>
              <a:t> = </a:t>
            </a:r>
            <a:r>
              <a:rPr lang="hu-HU" dirty="0" err="1"/>
              <a:t>db.rawQuery</a:t>
            </a:r>
            <a:r>
              <a:rPr lang="hu-HU" dirty="0"/>
              <a:t>(</a:t>
            </a:r>
            <a:r>
              <a:rPr lang="hu-HU" dirty="0" err="1"/>
              <a:t>query</a:t>
            </a:r>
            <a:r>
              <a:rPr lang="hu-HU" dirty="0"/>
              <a:t>, null)</a:t>
            </a:r>
          </a:p>
          <a:p>
            <a:pPr marL="0" indent="0">
              <a:buNone/>
            </a:pPr>
            <a:r>
              <a:rPr lang="hu-HU" dirty="0"/>
              <a:t>            </a:t>
            </a:r>
            <a:r>
              <a:rPr lang="hu-HU" dirty="0" smtClean="0"/>
              <a:t>	</a:t>
            </a:r>
            <a:r>
              <a:rPr lang="hu-HU" dirty="0" err="1" smtClean="0"/>
              <a:t>while</a:t>
            </a:r>
            <a:r>
              <a:rPr lang="hu-HU" dirty="0" smtClean="0"/>
              <a:t> </a:t>
            </a:r>
            <a:r>
              <a:rPr lang="hu-HU" dirty="0"/>
              <a:t>(</a:t>
            </a:r>
            <a:r>
              <a:rPr lang="hu-HU" dirty="0" err="1"/>
              <a:t>cursor.moveToNext</a:t>
            </a:r>
            <a:r>
              <a:rPr lang="hu-HU" dirty="0"/>
              <a:t>()) {</a:t>
            </a:r>
          </a:p>
          <a:p>
            <a:pPr marL="0" indent="0">
              <a:buNone/>
            </a:pPr>
            <a:r>
              <a:rPr lang="hu-HU" dirty="0"/>
              <a:t>                </a:t>
            </a:r>
            <a:r>
              <a:rPr lang="hu-HU" dirty="0" smtClean="0"/>
              <a:t>	</a:t>
            </a:r>
            <a:r>
              <a:rPr lang="hu-HU" dirty="0" err="1" smtClean="0"/>
              <a:t>val</a:t>
            </a:r>
            <a:r>
              <a:rPr lang="hu-HU" dirty="0" smtClean="0"/>
              <a:t> </a:t>
            </a:r>
            <a:r>
              <a:rPr lang="hu-HU" dirty="0" err="1"/>
              <a:t>ertesites</a:t>
            </a:r>
            <a:r>
              <a:rPr lang="hu-HU" dirty="0"/>
              <a:t> = </a:t>
            </a:r>
            <a:r>
              <a:rPr lang="hu-HU" dirty="0" err="1"/>
              <a:t>ErtesitesF</a:t>
            </a:r>
            <a:r>
              <a:rPr lang="hu-HU" dirty="0"/>
              <a:t>(</a:t>
            </a:r>
          </a:p>
          <a:p>
            <a:pPr marL="0" indent="0">
              <a:buNone/>
            </a:pPr>
            <a:r>
              <a:rPr lang="hu-HU" dirty="0"/>
              <a:t>                    </a:t>
            </a:r>
            <a:r>
              <a:rPr lang="hu-HU" dirty="0" smtClean="0"/>
              <a:t> </a:t>
            </a:r>
            <a:r>
              <a:rPr lang="hu-HU" dirty="0" err="1" smtClean="0"/>
              <a:t>keresek_id</a:t>
            </a:r>
            <a:r>
              <a:rPr lang="hu-HU" dirty="0" smtClean="0"/>
              <a:t> </a:t>
            </a:r>
            <a:r>
              <a:rPr lang="hu-HU" dirty="0"/>
              <a:t>= </a:t>
            </a:r>
            <a:r>
              <a:rPr lang="hu-HU" dirty="0" err="1"/>
              <a:t>cursor.getInt</a:t>
            </a:r>
            <a:r>
              <a:rPr lang="hu-HU" dirty="0"/>
              <a:t>(0), mikor = </a:t>
            </a:r>
            <a:r>
              <a:rPr lang="hu-HU" dirty="0" err="1"/>
              <a:t>cursor.getString</a:t>
            </a:r>
            <a:r>
              <a:rPr lang="hu-HU" dirty="0"/>
              <a:t>(1),</a:t>
            </a:r>
          </a:p>
          <a:p>
            <a:pPr marL="0" indent="0">
              <a:buNone/>
            </a:pPr>
            <a:r>
              <a:rPr lang="hu-HU" dirty="0"/>
              <a:t>                    </a:t>
            </a:r>
            <a:r>
              <a:rPr lang="hu-HU" dirty="0" smtClean="0"/>
              <a:t> </a:t>
            </a:r>
            <a:r>
              <a:rPr lang="hu-HU" dirty="0" err="1" smtClean="0"/>
              <a:t>tipus</a:t>
            </a:r>
            <a:r>
              <a:rPr lang="hu-HU" dirty="0" smtClean="0"/>
              <a:t> </a:t>
            </a:r>
            <a:r>
              <a:rPr lang="hu-HU" dirty="0"/>
              <a:t>= </a:t>
            </a:r>
            <a:r>
              <a:rPr lang="hu-HU" dirty="0" err="1"/>
              <a:t>cursor.getString</a:t>
            </a:r>
            <a:r>
              <a:rPr lang="hu-HU" dirty="0"/>
              <a:t>(2), </a:t>
            </a:r>
            <a:r>
              <a:rPr lang="hu-HU" dirty="0" err="1"/>
              <a:t>szemely_id</a:t>
            </a:r>
            <a:r>
              <a:rPr lang="hu-HU" dirty="0"/>
              <a:t> = </a:t>
            </a:r>
            <a:r>
              <a:rPr lang="hu-HU" dirty="0" err="1"/>
              <a:t>cursor.getInt</a:t>
            </a:r>
            <a:r>
              <a:rPr lang="hu-HU" dirty="0"/>
              <a:t>(3),</a:t>
            </a:r>
          </a:p>
          <a:p>
            <a:pPr marL="0" indent="0">
              <a:buNone/>
            </a:pPr>
            <a:r>
              <a:rPr lang="hu-HU" dirty="0"/>
              <a:t>                    </a:t>
            </a:r>
            <a:r>
              <a:rPr lang="hu-HU" dirty="0" smtClean="0"/>
              <a:t> </a:t>
            </a:r>
            <a:r>
              <a:rPr lang="hu-HU" dirty="0" err="1" smtClean="0"/>
              <a:t>nev</a:t>
            </a:r>
            <a:r>
              <a:rPr lang="hu-HU" dirty="0" smtClean="0"/>
              <a:t> </a:t>
            </a:r>
            <a:r>
              <a:rPr lang="hu-HU" dirty="0"/>
              <a:t>= </a:t>
            </a:r>
            <a:r>
              <a:rPr lang="hu-HU" dirty="0" err="1"/>
              <a:t>cursor.getString</a:t>
            </a:r>
            <a:r>
              <a:rPr lang="hu-HU" dirty="0"/>
              <a:t>(4</a:t>
            </a:r>
            <a:r>
              <a:rPr lang="hu-HU" dirty="0" smtClean="0"/>
              <a:t>)              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</a:t>
            </a:r>
            <a:r>
              <a:rPr lang="hu-HU" dirty="0" smtClean="0"/>
              <a:t>            	</a:t>
            </a:r>
            <a:r>
              <a:rPr lang="hu-HU" dirty="0" err="1" smtClean="0"/>
              <a:t>resultList.add</a:t>
            </a:r>
            <a:r>
              <a:rPr lang="hu-HU" dirty="0" smtClean="0"/>
              <a:t>(</a:t>
            </a:r>
            <a:r>
              <a:rPr lang="hu-HU" dirty="0" err="1" smtClean="0"/>
              <a:t>ertesites</a:t>
            </a:r>
            <a:r>
              <a:rPr lang="hu-HU" dirty="0" smtClean="0"/>
              <a:t>)            }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smtClean="0"/>
              <a:t>	</a:t>
            </a:r>
            <a:r>
              <a:rPr lang="hu-HU" dirty="0" err="1" smtClean="0"/>
              <a:t>return</a:t>
            </a:r>
            <a:r>
              <a:rPr lang="hu-HU" dirty="0" smtClean="0"/>
              <a:t> </a:t>
            </a:r>
            <a:r>
              <a:rPr lang="hu-HU" dirty="0" err="1" smtClean="0"/>
              <a:t>resultList</a:t>
            </a:r>
            <a:r>
              <a:rPr lang="hu-HU" dirty="0" smtClean="0"/>
              <a:t>    </a:t>
            </a:r>
            <a:r>
              <a:rPr lang="hu-H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224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program egy bonyolultabb metódusának leírása - dinamikus </a:t>
            </a:r>
            <a:r>
              <a:rPr lang="hu-HU" dirty="0" err="1"/>
              <a:t>cardview</a:t>
            </a:r>
            <a:r>
              <a:rPr lang="hu-HU" dirty="0"/>
              <a:t> létrehozása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257659" cy="4096519"/>
          </a:xfrm>
        </p:spPr>
        <p:txBody>
          <a:bodyPr>
            <a:normAutofit lnSpcReduction="10000"/>
          </a:bodyPr>
          <a:lstStyle/>
          <a:p>
            <a:r>
              <a:rPr lang="hu-HU" sz="1500" dirty="0" err="1"/>
              <a:t>recyclerView</a:t>
            </a:r>
            <a:r>
              <a:rPr lang="hu-HU" sz="1500" dirty="0"/>
              <a:t> = </a:t>
            </a:r>
            <a:endParaRPr lang="hu-HU" sz="1500" dirty="0" smtClean="0"/>
          </a:p>
          <a:p>
            <a:pPr marL="0" indent="0">
              <a:buNone/>
            </a:pPr>
            <a:r>
              <a:rPr lang="hu-HU" sz="1500" dirty="0"/>
              <a:t>		</a:t>
            </a:r>
            <a:r>
              <a:rPr lang="hu-HU" sz="1500" dirty="0" err="1" smtClean="0"/>
              <a:t>findViewById</a:t>
            </a:r>
            <a:r>
              <a:rPr lang="hu-HU" sz="1500" dirty="0" smtClean="0"/>
              <a:t>&lt;</a:t>
            </a:r>
            <a:r>
              <a:rPr lang="hu-HU" sz="1500" dirty="0" err="1" smtClean="0"/>
              <a:t>View</a:t>
            </a:r>
            <a:r>
              <a:rPr lang="hu-HU" sz="1500" dirty="0"/>
              <a:t>&gt;(</a:t>
            </a:r>
            <a:r>
              <a:rPr lang="hu-HU" sz="1500" dirty="0" err="1"/>
              <a:t>R.id.recyclerViewErtesitesF</a:t>
            </a:r>
            <a:r>
              <a:rPr lang="hu-HU" sz="1500" dirty="0"/>
              <a:t>) </a:t>
            </a:r>
            <a:r>
              <a:rPr lang="hu-HU" sz="1500" dirty="0" err="1"/>
              <a:t>as</a:t>
            </a:r>
            <a:r>
              <a:rPr lang="hu-HU" sz="1500" dirty="0"/>
              <a:t> </a:t>
            </a:r>
            <a:r>
              <a:rPr lang="hu-HU" sz="1500" dirty="0" smtClean="0"/>
              <a:t>	</a:t>
            </a:r>
            <a:r>
              <a:rPr lang="hu-HU" sz="1500" dirty="0" err="1" smtClean="0"/>
              <a:t>RecyclerView</a:t>
            </a:r>
            <a:endParaRPr lang="hu-HU" sz="1500" dirty="0"/>
          </a:p>
          <a:p>
            <a:pPr marL="0" indent="0">
              <a:buNone/>
            </a:pPr>
            <a:r>
              <a:rPr lang="hu-HU" sz="1500" dirty="0"/>
              <a:t> </a:t>
            </a:r>
            <a:r>
              <a:rPr lang="hu-HU" sz="1500" dirty="0" smtClean="0"/>
              <a:t>      		</a:t>
            </a:r>
            <a:r>
              <a:rPr lang="hu-HU" sz="1500" dirty="0" err="1" smtClean="0"/>
              <a:t>initRecycler</a:t>
            </a:r>
            <a:r>
              <a:rPr lang="hu-HU" sz="1500" dirty="0"/>
              <a:t>()</a:t>
            </a:r>
          </a:p>
          <a:p>
            <a:pPr marL="0" indent="0">
              <a:buNone/>
            </a:pPr>
            <a:r>
              <a:rPr lang="hu-HU" sz="1500" dirty="0"/>
              <a:t>      </a:t>
            </a:r>
            <a:r>
              <a:rPr lang="hu-HU" sz="1500" dirty="0" smtClean="0"/>
              <a:t>		</a:t>
            </a:r>
            <a:r>
              <a:rPr lang="hu-HU" sz="1500" dirty="0" err="1" smtClean="0"/>
              <a:t>getErtesitesek</a:t>
            </a:r>
            <a:r>
              <a:rPr lang="hu-HU" sz="1500" dirty="0"/>
              <a:t>()</a:t>
            </a:r>
          </a:p>
          <a:p>
            <a:r>
              <a:rPr lang="hu-HU" sz="1500" dirty="0" smtClean="0"/>
              <a:t> 	adapter</a:t>
            </a:r>
            <a:r>
              <a:rPr lang="hu-HU" sz="1500" dirty="0"/>
              <a:t>?.</a:t>
            </a:r>
            <a:r>
              <a:rPr lang="hu-HU" sz="1500" dirty="0" err="1"/>
              <a:t>setOnClickElfogadItem</a:t>
            </a:r>
            <a:r>
              <a:rPr lang="hu-HU" sz="1500" dirty="0"/>
              <a:t> {</a:t>
            </a:r>
          </a:p>
          <a:p>
            <a:pPr marL="0" indent="0">
              <a:buNone/>
            </a:pPr>
            <a:r>
              <a:rPr lang="hu-HU" sz="1500" dirty="0"/>
              <a:t>           </a:t>
            </a:r>
            <a:r>
              <a:rPr lang="hu-HU" sz="1500" dirty="0" smtClean="0"/>
              <a:t>	 </a:t>
            </a:r>
            <a:r>
              <a:rPr lang="hu-HU" sz="1500" dirty="0" err="1"/>
              <a:t>elfogadErtesites</a:t>
            </a:r>
            <a:r>
              <a:rPr lang="hu-HU" sz="1500" dirty="0"/>
              <a:t>(</a:t>
            </a:r>
            <a:r>
              <a:rPr lang="hu-HU" sz="1500" dirty="0" err="1"/>
              <a:t>it.keresek_id</a:t>
            </a:r>
            <a:r>
              <a:rPr lang="hu-HU" sz="1500" dirty="0"/>
              <a:t>)</a:t>
            </a:r>
          </a:p>
          <a:p>
            <a:pPr marL="0" indent="0">
              <a:buNone/>
            </a:pPr>
            <a:r>
              <a:rPr lang="hu-HU" sz="1500" dirty="0" smtClean="0"/>
              <a:t>       	         </a:t>
            </a:r>
            <a:r>
              <a:rPr lang="hu-HU" sz="1500" dirty="0" err="1" smtClean="0"/>
              <a:t>getErtesitesek</a:t>
            </a:r>
            <a:r>
              <a:rPr lang="hu-HU" sz="1500" dirty="0"/>
              <a:t>()</a:t>
            </a:r>
          </a:p>
          <a:p>
            <a:pPr marL="0" indent="0">
              <a:buNone/>
            </a:pPr>
            <a:r>
              <a:rPr lang="hu-HU" sz="1400" dirty="0" smtClean="0"/>
              <a:t>}</a:t>
            </a:r>
          </a:p>
          <a:p>
            <a:r>
              <a:rPr lang="hu-HU" sz="1400" dirty="0"/>
              <a:t>adapter?.</a:t>
            </a:r>
            <a:r>
              <a:rPr lang="hu-HU" sz="1400" dirty="0" err="1"/>
              <a:t>setOnClickElutasitItem</a:t>
            </a:r>
            <a:r>
              <a:rPr lang="hu-HU" sz="1400" dirty="0"/>
              <a:t> {</a:t>
            </a:r>
          </a:p>
          <a:p>
            <a:pPr marL="0" indent="0">
              <a:buNone/>
            </a:pPr>
            <a:r>
              <a:rPr lang="hu-HU" sz="1400" dirty="0"/>
              <a:t>   </a:t>
            </a:r>
            <a:r>
              <a:rPr lang="hu-HU" sz="1400" dirty="0" smtClean="0"/>
              <a:t>		 </a:t>
            </a:r>
            <a:r>
              <a:rPr lang="hu-HU" sz="1400" dirty="0" err="1"/>
              <a:t>elutasitErtesites</a:t>
            </a:r>
            <a:r>
              <a:rPr lang="hu-HU" sz="1400" dirty="0"/>
              <a:t>(</a:t>
            </a:r>
            <a:r>
              <a:rPr lang="hu-HU" sz="1400" dirty="0" err="1"/>
              <a:t>it.keresek_id</a:t>
            </a:r>
            <a:r>
              <a:rPr lang="hu-HU" sz="1400" dirty="0"/>
              <a:t>)</a:t>
            </a:r>
          </a:p>
          <a:p>
            <a:pPr marL="0" indent="0">
              <a:buNone/>
            </a:pPr>
            <a:r>
              <a:rPr lang="hu-HU" sz="1400" dirty="0"/>
              <a:t>    </a:t>
            </a:r>
            <a:r>
              <a:rPr lang="hu-HU" sz="1400" dirty="0" smtClean="0"/>
              <a:t>		</a:t>
            </a:r>
            <a:r>
              <a:rPr lang="hu-HU" sz="1400" dirty="0" err="1" smtClean="0"/>
              <a:t>getErtesitesek</a:t>
            </a:r>
            <a:r>
              <a:rPr lang="hu-HU" sz="1400" dirty="0"/>
              <a:t>()</a:t>
            </a:r>
          </a:p>
          <a:p>
            <a:pPr marL="0" indent="0">
              <a:buNone/>
            </a:pPr>
            <a:r>
              <a:rPr lang="hu-HU" sz="1400" dirty="0"/>
              <a:t>}</a:t>
            </a:r>
          </a:p>
          <a:p>
            <a:pPr marL="0" indent="0">
              <a:buNone/>
            </a:pPr>
            <a:endParaRPr lang="hu-HU" sz="1400" dirty="0" smtClean="0"/>
          </a:p>
          <a:p>
            <a:pPr marL="0" indent="0">
              <a:buNone/>
            </a:pP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373809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program egy bonyolultabb metódusának leírása - dinamikus </a:t>
            </a:r>
            <a:r>
              <a:rPr lang="hu-HU" dirty="0" err="1"/>
              <a:t>cardview</a:t>
            </a:r>
            <a:r>
              <a:rPr lang="hu-HU" dirty="0"/>
              <a:t> létrehozása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 </a:t>
            </a:r>
            <a:r>
              <a:rPr lang="hu-HU" dirty="0" err="1"/>
              <a:t>private</a:t>
            </a:r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initRecycler</a:t>
            </a:r>
            <a:r>
              <a:rPr lang="hu-HU" dirty="0"/>
              <a:t>() {</a:t>
            </a:r>
          </a:p>
          <a:p>
            <a:pPr marL="400050" lvl="1" indent="0">
              <a:buNone/>
            </a:pPr>
            <a:r>
              <a:rPr lang="hu-HU" sz="1800" dirty="0"/>
              <a:t>        </a:t>
            </a:r>
            <a:r>
              <a:rPr lang="hu-HU" sz="1800" dirty="0" err="1"/>
              <a:t>recyclerView.layoutManager</a:t>
            </a:r>
            <a:r>
              <a:rPr lang="hu-HU" sz="1800" dirty="0"/>
              <a:t> = </a:t>
            </a:r>
            <a:r>
              <a:rPr lang="hu-HU" sz="1800" dirty="0" err="1"/>
              <a:t>LinearLayoutManager</a:t>
            </a:r>
            <a:r>
              <a:rPr lang="hu-HU" sz="1800" dirty="0"/>
              <a:t>(</a:t>
            </a:r>
            <a:r>
              <a:rPr lang="hu-HU" sz="1800" dirty="0" err="1"/>
              <a:t>this</a:t>
            </a:r>
            <a:r>
              <a:rPr lang="hu-HU" sz="1800" dirty="0"/>
              <a:t>)</a:t>
            </a:r>
          </a:p>
          <a:p>
            <a:pPr marL="400050" lvl="1" indent="0">
              <a:buNone/>
            </a:pPr>
            <a:r>
              <a:rPr lang="hu-HU" sz="1800" dirty="0"/>
              <a:t>        adapter = </a:t>
            </a:r>
            <a:r>
              <a:rPr lang="hu-HU" sz="1800" dirty="0" err="1"/>
              <a:t>ErtesitesFRecycleAdapter</a:t>
            </a:r>
            <a:r>
              <a:rPr lang="hu-HU" sz="1800" dirty="0"/>
              <a:t>()</a:t>
            </a:r>
          </a:p>
          <a:p>
            <a:pPr marL="400050" lvl="1" indent="0">
              <a:buNone/>
            </a:pPr>
            <a:r>
              <a:rPr lang="hu-HU" sz="1800" dirty="0"/>
              <a:t>        </a:t>
            </a:r>
            <a:r>
              <a:rPr lang="hu-HU" sz="1800" dirty="0" err="1"/>
              <a:t>recyclerView.adapter</a:t>
            </a:r>
            <a:r>
              <a:rPr lang="hu-HU" sz="1800" dirty="0"/>
              <a:t> = adapter</a:t>
            </a:r>
          </a:p>
          <a:p>
            <a:pPr marL="0" indent="0">
              <a:buNone/>
            </a:pPr>
            <a:r>
              <a:rPr lang="hu-HU" dirty="0" smtClean="0"/>
              <a:t>}</a:t>
            </a:r>
            <a:endParaRPr lang="hu-HU" dirty="0"/>
          </a:p>
          <a:p>
            <a:r>
              <a:rPr lang="hu-HU" dirty="0"/>
              <a:t>    </a:t>
            </a:r>
            <a:r>
              <a:rPr lang="hu-HU" dirty="0" err="1"/>
              <a:t>private</a:t>
            </a:r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getErtesitesek</a:t>
            </a:r>
            <a:r>
              <a:rPr lang="hu-HU" dirty="0"/>
              <a:t>() {</a:t>
            </a:r>
          </a:p>
          <a:p>
            <a:pPr marL="400050" lvl="1" indent="0">
              <a:buNone/>
            </a:pPr>
            <a:r>
              <a:rPr lang="hu-HU" sz="1800" dirty="0"/>
              <a:t>        </a:t>
            </a:r>
            <a:r>
              <a:rPr lang="hu-HU" sz="1800" dirty="0" err="1"/>
              <a:t>val</a:t>
            </a:r>
            <a:r>
              <a:rPr lang="hu-HU" sz="1800" dirty="0"/>
              <a:t> </a:t>
            </a:r>
            <a:r>
              <a:rPr lang="hu-HU" sz="1800" dirty="0" err="1"/>
              <a:t>ertesitesekF</a:t>
            </a:r>
            <a:r>
              <a:rPr lang="hu-HU" sz="1800" dirty="0"/>
              <a:t> = </a:t>
            </a:r>
            <a:r>
              <a:rPr lang="hu-HU" sz="1800" dirty="0" err="1"/>
              <a:t>sqliteHelper.ertesitesekF</a:t>
            </a:r>
            <a:r>
              <a:rPr lang="hu-HU" sz="1800" dirty="0"/>
              <a:t>(ered)</a:t>
            </a:r>
          </a:p>
          <a:p>
            <a:pPr marL="400050" lvl="1" indent="0">
              <a:buNone/>
            </a:pPr>
            <a:r>
              <a:rPr lang="hu-HU" sz="1800" dirty="0"/>
              <a:t>        </a:t>
            </a:r>
            <a:r>
              <a:rPr lang="hu-HU" sz="1800" dirty="0" err="1"/>
              <a:t>if</a:t>
            </a:r>
            <a:r>
              <a:rPr lang="hu-HU" sz="1800" dirty="0"/>
              <a:t> (</a:t>
            </a:r>
            <a:r>
              <a:rPr lang="hu-HU" sz="1800" dirty="0" err="1"/>
              <a:t>ertesitesekF.size</a:t>
            </a:r>
            <a:r>
              <a:rPr lang="hu-HU" sz="1800" dirty="0"/>
              <a:t> == 0) {</a:t>
            </a:r>
          </a:p>
          <a:p>
            <a:pPr marL="400050" lvl="1" indent="0">
              <a:buNone/>
            </a:pPr>
            <a:r>
              <a:rPr lang="hu-HU" sz="1800" dirty="0"/>
              <a:t>            </a:t>
            </a:r>
            <a:r>
              <a:rPr lang="hu-HU" sz="1800" dirty="0" err="1"/>
              <a:t>Toast.makeText</a:t>
            </a:r>
            <a:r>
              <a:rPr lang="hu-HU" sz="1800" dirty="0"/>
              <a:t>(</a:t>
            </a:r>
            <a:r>
              <a:rPr lang="hu-HU" sz="1800" dirty="0" err="1"/>
              <a:t>this</a:t>
            </a:r>
            <a:r>
              <a:rPr lang="hu-HU" sz="1800" dirty="0"/>
              <a:t>, "Nincs megjelenítendő értesítés!", </a:t>
            </a:r>
            <a:r>
              <a:rPr lang="hu-HU" sz="1800" dirty="0" err="1"/>
              <a:t>Toast.LENGTH_LONG</a:t>
            </a:r>
            <a:r>
              <a:rPr lang="hu-HU" sz="1800" dirty="0"/>
              <a:t>).show()</a:t>
            </a:r>
          </a:p>
          <a:p>
            <a:pPr marL="400050" lvl="1" indent="0">
              <a:buNone/>
            </a:pPr>
            <a:r>
              <a:rPr lang="hu-HU" sz="1800" dirty="0"/>
              <a:t>        }</a:t>
            </a:r>
          </a:p>
          <a:p>
            <a:r>
              <a:rPr lang="hu-HU" dirty="0"/>
              <a:t>        adapter?.</a:t>
            </a:r>
            <a:r>
              <a:rPr lang="hu-HU" dirty="0" err="1"/>
              <a:t>addItems</a:t>
            </a:r>
            <a:r>
              <a:rPr lang="hu-HU" dirty="0"/>
              <a:t>(</a:t>
            </a:r>
            <a:r>
              <a:rPr lang="hu-HU" dirty="0" err="1"/>
              <a:t>ertesitesekF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80846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program egy bonyolultabb metódusának leírása - dinamikus </a:t>
            </a:r>
            <a:r>
              <a:rPr lang="hu-HU" dirty="0" err="1"/>
              <a:t>cardview</a:t>
            </a:r>
            <a:r>
              <a:rPr lang="hu-HU" dirty="0"/>
              <a:t> létrehozása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 fontScale="70000" lnSpcReduction="20000"/>
          </a:bodyPr>
          <a:lstStyle/>
          <a:p>
            <a:r>
              <a:rPr lang="hu-HU" dirty="0" err="1"/>
              <a:t>private</a:t>
            </a:r>
            <a:r>
              <a:rPr lang="hu-HU" dirty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/>
              <a:t>elfogadErtesites</a:t>
            </a:r>
            <a:r>
              <a:rPr lang="hu-HU" dirty="0"/>
              <a:t>(</a:t>
            </a:r>
            <a:r>
              <a:rPr lang="hu-HU" dirty="0" err="1"/>
              <a:t>id</a:t>
            </a:r>
            <a:r>
              <a:rPr lang="hu-HU" dirty="0"/>
              <a:t>: Int) {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builder</a:t>
            </a:r>
            <a:r>
              <a:rPr lang="hu-HU" dirty="0"/>
              <a:t> = </a:t>
            </a:r>
            <a:r>
              <a:rPr lang="hu-HU" dirty="0" err="1"/>
              <a:t>AlertDialog.Builder</a:t>
            </a:r>
            <a:r>
              <a:rPr lang="hu-HU" dirty="0"/>
              <a:t>(</a:t>
            </a:r>
            <a:r>
              <a:rPr lang="hu-HU" dirty="0" err="1"/>
              <a:t>this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builder.setMessage</a:t>
            </a:r>
            <a:r>
              <a:rPr lang="hu-HU" dirty="0"/>
              <a:t>("Biztos elfogadja a szabadságot?")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builder.setCancelable</a:t>
            </a:r>
            <a:r>
              <a:rPr lang="hu-HU" dirty="0"/>
              <a:t>(</a:t>
            </a:r>
            <a:r>
              <a:rPr lang="hu-HU" dirty="0" err="1"/>
              <a:t>true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builder.setPositiveButton</a:t>
            </a:r>
            <a:r>
              <a:rPr lang="hu-HU" dirty="0"/>
              <a:t>("Igen") { dialog, _ -&gt;</a:t>
            </a:r>
          </a:p>
          <a:p>
            <a:pPr marL="0" indent="0">
              <a:buNone/>
            </a:pPr>
            <a:r>
              <a:rPr lang="hu-HU" dirty="0" smtClean="0"/>
              <a:t>	         </a:t>
            </a:r>
            <a:r>
              <a:rPr lang="hu-HU" dirty="0" err="1" smtClean="0"/>
              <a:t>sqliteHelper.elfogadSzabi</a:t>
            </a:r>
            <a:r>
              <a:rPr lang="hu-HU" dirty="0" smtClean="0"/>
              <a:t>(</a:t>
            </a:r>
            <a:r>
              <a:rPr lang="hu-HU" dirty="0" err="1" smtClean="0"/>
              <a:t>id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	         </a:t>
            </a:r>
            <a:r>
              <a:rPr lang="hu-HU" dirty="0" err="1" smtClean="0"/>
              <a:t>Toast.makeText</a:t>
            </a:r>
            <a:r>
              <a:rPr lang="hu-HU" dirty="0" smtClean="0"/>
              <a:t>(</a:t>
            </a:r>
            <a:r>
              <a:rPr lang="hu-HU" dirty="0" err="1" smtClean="0"/>
              <a:t>this</a:t>
            </a:r>
            <a:r>
              <a:rPr lang="hu-HU" dirty="0"/>
              <a:t>, "Kérelem elfogadva!", </a:t>
            </a:r>
            <a:r>
              <a:rPr lang="hu-HU" dirty="0" err="1"/>
              <a:t>Toast.LENGTH_LONG</a:t>
            </a:r>
            <a:r>
              <a:rPr lang="hu-HU" dirty="0"/>
              <a:t>).show</a:t>
            </a:r>
            <a:r>
              <a:rPr lang="hu-HU" dirty="0" smtClean="0"/>
              <a:t>()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         </a:t>
            </a:r>
            <a:r>
              <a:rPr lang="hu-HU" dirty="0" err="1"/>
              <a:t>dialog.dismiss</a:t>
            </a:r>
            <a:r>
              <a:rPr lang="hu-HU" dirty="0"/>
              <a:t>()</a:t>
            </a:r>
          </a:p>
          <a:p>
            <a:pPr marL="0" indent="0">
              <a:buNone/>
            </a:pPr>
            <a:r>
              <a:rPr lang="hu-HU" dirty="0" smtClean="0"/>
              <a:t>              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intent</a:t>
            </a:r>
            <a:r>
              <a:rPr lang="hu-HU" dirty="0"/>
              <a:t> = </a:t>
            </a:r>
            <a:r>
              <a:rPr lang="hu-HU" dirty="0" err="1"/>
              <a:t>Intent</a:t>
            </a:r>
            <a:r>
              <a:rPr lang="hu-HU" dirty="0"/>
              <a:t>(</a:t>
            </a:r>
            <a:r>
              <a:rPr lang="hu-HU" dirty="0" err="1"/>
              <a:t>this</a:t>
            </a:r>
            <a:r>
              <a:rPr lang="hu-HU" dirty="0"/>
              <a:t>, </a:t>
            </a:r>
            <a:r>
              <a:rPr lang="hu-HU" dirty="0" err="1"/>
              <a:t>ErtesitesFActivity</a:t>
            </a:r>
            <a:r>
              <a:rPr lang="hu-HU" dirty="0"/>
              <a:t>::class.java)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smtClean="0"/>
              <a:t>         </a:t>
            </a:r>
            <a:r>
              <a:rPr lang="hu-HU" dirty="0" err="1" smtClean="0"/>
              <a:t>intent.putExtra</a:t>
            </a:r>
            <a:r>
              <a:rPr lang="hu-HU" dirty="0"/>
              <a:t>("</a:t>
            </a:r>
            <a:r>
              <a:rPr lang="hu-HU" dirty="0" err="1"/>
              <a:t>szemelyid</a:t>
            </a:r>
            <a:r>
              <a:rPr lang="hu-HU" dirty="0"/>
              <a:t>", ered)</a:t>
            </a:r>
          </a:p>
          <a:p>
            <a:pPr marL="0" indent="0">
              <a:buNone/>
            </a:pPr>
            <a:r>
              <a:rPr lang="hu-HU" dirty="0" smtClean="0"/>
              <a:t>	          </a:t>
            </a:r>
            <a:r>
              <a:rPr lang="hu-HU" dirty="0" err="1"/>
              <a:t>intent.putExtra</a:t>
            </a:r>
            <a:r>
              <a:rPr lang="hu-HU" dirty="0"/>
              <a:t>("</a:t>
            </a:r>
            <a:r>
              <a:rPr lang="hu-HU" dirty="0" err="1"/>
              <a:t>nev</a:t>
            </a:r>
            <a:r>
              <a:rPr lang="hu-HU" dirty="0"/>
              <a:t>", </a:t>
            </a:r>
            <a:r>
              <a:rPr lang="hu-HU" dirty="0" err="1"/>
              <a:t>nev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                      </a:t>
            </a:r>
            <a:r>
              <a:rPr lang="hu-HU" dirty="0" err="1"/>
              <a:t>startActivity</a:t>
            </a:r>
            <a:r>
              <a:rPr lang="hu-HU" dirty="0"/>
              <a:t>(</a:t>
            </a:r>
            <a:r>
              <a:rPr lang="hu-HU" dirty="0" err="1"/>
              <a:t>intent</a:t>
            </a:r>
            <a:r>
              <a:rPr lang="hu-HU" dirty="0" smtClean="0"/>
              <a:t>)        </a:t>
            </a:r>
            <a:r>
              <a:rPr lang="hu-HU" dirty="0"/>
              <a:t>}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builder.setNegativeButton</a:t>
            </a:r>
            <a:r>
              <a:rPr lang="hu-HU" dirty="0"/>
              <a:t>("Nem") { dialog, _ -&gt;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dialog.dismiss</a:t>
            </a:r>
            <a:r>
              <a:rPr lang="hu-HU" dirty="0" smtClean="0"/>
              <a:t>()        </a:t>
            </a:r>
            <a:r>
              <a:rPr lang="hu-HU" dirty="0"/>
              <a:t>}</a:t>
            </a:r>
          </a:p>
          <a:p>
            <a:pPr marL="0" indent="0">
              <a:buNone/>
            </a:pPr>
            <a:r>
              <a:rPr lang="hu-HU" dirty="0" smtClean="0"/>
              <a:t> 	       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alert</a:t>
            </a:r>
            <a:r>
              <a:rPr lang="hu-HU" dirty="0"/>
              <a:t> = </a:t>
            </a:r>
            <a:r>
              <a:rPr lang="hu-HU" dirty="0" err="1"/>
              <a:t>builder.create</a:t>
            </a:r>
            <a:r>
              <a:rPr lang="hu-HU" dirty="0"/>
              <a:t>()</a:t>
            </a:r>
          </a:p>
          <a:p>
            <a:pPr marL="0" indent="0">
              <a:buNone/>
            </a:pPr>
            <a:r>
              <a:rPr lang="hu-HU" dirty="0" smtClean="0"/>
              <a:t>	        </a:t>
            </a:r>
            <a:r>
              <a:rPr lang="hu-HU" dirty="0" err="1"/>
              <a:t>alert.show</a:t>
            </a:r>
            <a:r>
              <a:rPr lang="hu-HU" dirty="0" smtClean="0"/>
              <a:t>()    </a:t>
            </a:r>
            <a:r>
              <a:rPr lang="hu-H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466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Az applikáció működés közben</a:t>
            </a:r>
            <a:endParaRPr lang="hu-HU" dirty="0"/>
          </a:p>
        </p:txBody>
      </p:sp>
      <p:pic>
        <p:nvPicPr>
          <p:cNvPr id="4" name="BeosztasAppFJ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4638" y="2160588"/>
            <a:ext cx="1782762" cy="3881437"/>
          </a:xfrm>
        </p:spPr>
      </p:pic>
    </p:spTree>
    <p:extLst>
      <p:ext uri="{BB962C8B-B14F-4D97-AF65-F5344CB8AC3E}">
        <p14:creationId xmlns:p14="http://schemas.microsoft.com/office/powerpoint/2010/main" val="365797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További fejlesztési lehetőségek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u-HU" sz="2000" dirty="0" smtClean="0"/>
              <a:t>Fix munkaidő vs. Flexibilis munkaidő</a:t>
            </a:r>
          </a:p>
          <a:p>
            <a:pPr>
              <a:lnSpc>
                <a:spcPct val="150000"/>
              </a:lnSpc>
            </a:pPr>
            <a:r>
              <a:rPr lang="hu-HU" sz="2000" dirty="0" smtClean="0"/>
              <a:t>Munkaidők típusainak a számának kiterjesztése</a:t>
            </a:r>
          </a:p>
          <a:p>
            <a:pPr>
              <a:lnSpc>
                <a:spcPct val="150000"/>
              </a:lnSpc>
            </a:pPr>
            <a:r>
              <a:rPr lang="hu-HU" sz="2000" dirty="0" smtClean="0"/>
              <a:t>Szabadságok típusainak számának kiterjesztése</a:t>
            </a:r>
          </a:p>
          <a:p>
            <a:pPr>
              <a:lnSpc>
                <a:spcPct val="150000"/>
              </a:lnSpc>
            </a:pPr>
            <a:r>
              <a:rPr lang="hu-HU" sz="2000" dirty="0" smtClean="0"/>
              <a:t>Bérkalkuláció applikációból való indítása</a:t>
            </a:r>
          </a:p>
          <a:p>
            <a:pPr>
              <a:lnSpc>
                <a:spcPct val="150000"/>
              </a:lnSpc>
            </a:pPr>
            <a:r>
              <a:rPr lang="hu-HU" sz="2000" dirty="0" smtClean="0"/>
              <a:t>A napok színei jelentésének az applikációhoz adása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5626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339" y="263434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hu-HU" sz="6000" dirty="0" smtClean="0"/>
              <a:t>Köszönöm a figyelmet!</a:t>
            </a:r>
            <a:endParaRPr lang="hu-HU" sz="6000" dirty="0"/>
          </a:p>
        </p:txBody>
      </p:sp>
    </p:spTree>
    <p:extLst>
      <p:ext uri="{BB962C8B-B14F-4D97-AF65-F5344CB8AC3E}">
        <p14:creationId xmlns:p14="http://schemas.microsoft.com/office/powerpoint/2010/main" val="241435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Motiváció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smtClean="0"/>
              <a:t>Közös  munka Tisza-Kis Eleonórával és </a:t>
            </a:r>
            <a:r>
              <a:rPr lang="hu-HU" sz="2000" dirty="0" err="1" smtClean="0"/>
              <a:t>Szmolka</a:t>
            </a:r>
            <a:r>
              <a:rPr lang="hu-HU" sz="2000" dirty="0" smtClean="0"/>
              <a:t> Lászlóval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smtClean="0"/>
              <a:t>László korábbi tapasztalata és felvetése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smtClean="0"/>
              <a:t>Döntés, feladatok felosztása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smtClean="0"/>
              <a:t>Applikáció alapvető céljának meghatározása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u-HU" sz="2000" dirty="0" smtClean="0"/>
              <a:t>Különbségek, hasonlóságok meghatározása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u-HU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43870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Az applikáció szerkezeti felépítése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76" y="2377041"/>
            <a:ext cx="8432607" cy="3655813"/>
          </a:xfrm>
        </p:spPr>
      </p:pic>
    </p:spTree>
    <p:extLst>
      <p:ext uri="{BB962C8B-B14F-4D97-AF65-F5344CB8AC3E}">
        <p14:creationId xmlns:p14="http://schemas.microsoft.com/office/powerpoint/2010/main" val="135542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 Diagram - Adatbázis </a:t>
            </a:r>
            <a:r>
              <a:rPr lang="hu-HU" dirty="0" smtClean="0"/>
              <a:t>felépítése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" y="2182662"/>
            <a:ext cx="9132343" cy="4076567"/>
          </a:xfrm>
        </p:spPr>
      </p:pic>
    </p:spTree>
    <p:extLst>
      <p:ext uri="{BB962C8B-B14F-4D97-AF65-F5344CB8AC3E}">
        <p14:creationId xmlns:p14="http://schemas.microsoft.com/office/powerpoint/2010/main" val="220907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Design megoldások - Alkalmazott felület   - 1.-</a:t>
            </a:r>
            <a:endParaRPr lang="hu-H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03178"/>
            <a:ext cx="1992372" cy="3881437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32" y="1916789"/>
            <a:ext cx="1981073" cy="3881437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557" y="1903177"/>
            <a:ext cx="1959771" cy="3881437"/>
          </a:xfrm>
          <a:prstGeom prst="rect">
            <a:avLst/>
          </a:prstGeom>
        </p:spPr>
      </p:pic>
      <p:pic>
        <p:nvPicPr>
          <p:cNvPr id="12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60" y="1934937"/>
            <a:ext cx="1959771" cy="386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6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Design megoldások – Alkalmazott felület - 2.- </a:t>
            </a:r>
            <a:endParaRPr lang="hu-H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29959"/>
            <a:ext cx="1990480" cy="388143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21" y="2069248"/>
            <a:ext cx="1973612" cy="3881437"/>
          </a:xfr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41" y="2069248"/>
            <a:ext cx="1973612" cy="38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Design megoldások- Főnök felület – 1. </a:t>
            </a:r>
            <a:r>
              <a:rPr lang="hu-HU" dirty="0"/>
              <a:t>-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1981073" cy="388143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83" y="1930399"/>
            <a:ext cx="1984825" cy="3881437"/>
          </a:xfr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84" y="1930399"/>
            <a:ext cx="197826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Design megoldások – Főnök felület – 2. -</a:t>
            </a:r>
            <a:endParaRPr lang="hu-H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85" y="1930400"/>
            <a:ext cx="1956113" cy="388143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6" y="1930400"/>
            <a:ext cx="2010528" cy="3881437"/>
          </a:xfrm>
        </p:spPr>
      </p:pic>
    </p:spTree>
    <p:extLst>
      <p:ext uri="{BB962C8B-B14F-4D97-AF65-F5344CB8AC3E}">
        <p14:creationId xmlns:p14="http://schemas.microsoft.com/office/powerpoint/2010/main" val="389685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A program egy bonyolultabb metódusának leírása - dinamikus </a:t>
            </a:r>
            <a:r>
              <a:rPr lang="hu-HU" dirty="0" err="1" smtClean="0"/>
              <a:t>cardview</a:t>
            </a:r>
            <a:r>
              <a:rPr lang="hu-HU" dirty="0" smtClean="0"/>
              <a:t> létrehozása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16184"/>
            <a:ext cx="8596668" cy="4369316"/>
          </a:xfrm>
        </p:spPr>
        <p:txBody>
          <a:bodyPr>
            <a:normAutofit fontScale="92500" lnSpcReduction="10000"/>
          </a:bodyPr>
          <a:lstStyle/>
          <a:p>
            <a:pPr marL="400050" lvl="1" indent="0">
              <a:buNone/>
            </a:pPr>
            <a:endParaRPr lang="hu-HU" i="1" dirty="0" smtClean="0"/>
          </a:p>
          <a:p>
            <a:r>
              <a:rPr lang="hu-HU" dirty="0" err="1" smtClean="0"/>
              <a:t>RecyclerAdapter</a:t>
            </a:r>
            <a:r>
              <a:rPr lang="hu-HU" dirty="0" smtClean="0"/>
              <a:t> metódusai (A szabadság elfogadásának metódusa):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   </a:t>
            </a:r>
            <a:r>
              <a:rPr lang="hu-HU" dirty="0" err="1" smtClean="0"/>
              <a:t>private</a:t>
            </a:r>
            <a:r>
              <a:rPr lang="hu-HU" dirty="0" smtClean="0"/>
              <a:t> </a:t>
            </a:r>
            <a:r>
              <a:rPr lang="hu-HU" dirty="0"/>
              <a:t>var </a:t>
            </a:r>
            <a:r>
              <a:rPr lang="hu-HU" dirty="0" err="1"/>
              <a:t>onClickElfogadItem</a:t>
            </a:r>
            <a:r>
              <a:rPr lang="hu-HU" dirty="0"/>
              <a:t>: ((</a:t>
            </a:r>
            <a:r>
              <a:rPr lang="hu-HU" dirty="0" err="1"/>
              <a:t>ErtesitesF</a:t>
            </a:r>
            <a:r>
              <a:rPr lang="hu-HU" dirty="0"/>
              <a:t>) -&gt; Unit)? = null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	 </a:t>
            </a:r>
            <a:r>
              <a:rPr lang="hu-HU" dirty="0" err="1" smtClean="0"/>
              <a:t>fun</a:t>
            </a:r>
            <a:r>
              <a:rPr lang="hu-HU" dirty="0" smtClean="0"/>
              <a:t> </a:t>
            </a:r>
            <a:r>
              <a:rPr lang="hu-HU" dirty="0" err="1"/>
              <a:t>setOnClickElfogadItem</a:t>
            </a:r>
            <a:r>
              <a:rPr lang="hu-HU" dirty="0"/>
              <a:t>(</a:t>
            </a:r>
            <a:r>
              <a:rPr lang="hu-HU" dirty="0" err="1"/>
              <a:t>callback</a:t>
            </a:r>
            <a:r>
              <a:rPr lang="hu-HU" dirty="0"/>
              <a:t>: (</a:t>
            </a:r>
            <a:r>
              <a:rPr lang="hu-HU" dirty="0" err="1"/>
              <a:t>ErtesitesF</a:t>
            </a:r>
            <a:r>
              <a:rPr lang="hu-HU" dirty="0"/>
              <a:t>) -&gt; Unit) {</a:t>
            </a:r>
          </a:p>
          <a:p>
            <a:pPr marL="0" indent="0">
              <a:buNone/>
            </a:pPr>
            <a:r>
              <a:rPr lang="hu-HU" dirty="0"/>
              <a:t>        </a:t>
            </a:r>
            <a:r>
              <a:rPr lang="hu-HU" dirty="0" smtClean="0"/>
              <a:t>		</a:t>
            </a:r>
            <a:r>
              <a:rPr lang="hu-HU" dirty="0" err="1" smtClean="0"/>
              <a:t>this.onClickElfogadItem</a:t>
            </a:r>
            <a:r>
              <a:rPr lang="hu-HU" dirty="0" smtClean="0"/>
              <a:t> </a:t>
            </a:r>
            <a:r>
              <a:rPr lang="hu-HU" dirty="0"/>
              <a:t>= </a:t>
            </a:r>
            <a:r>
              <a:rPr lang="hu-HU" dirty="0" err="1" smtClean="0"/>
              <a:t>callback</a:t>
            </a:r>
            <a:r>
              <a:rPr lang="hu-HU" dirty="0" smtClean="0"/>
              <a:t>    }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	</a:t>
            </a:r>
            <a:r>
              <a:rPr lang="hu-HU" dirty="0" err="1" smtClean="0"/>
              <a:t>override</a:t>
            </a:r>
            <a:r>
              <a:rPr lang="hu-HU" dirty="0" smtClean="0"/>
              <a:t> </a:t>
            </a:r>
            <a:r>
              <a:rPr lang="hu-HU" dirty="0" err="1"/>
              <a:t>fun</a:t>
            </a:r>
            <a:r>
              <a:rPr lang="hu-HU" dirty="0"/>
              <a:t> </a:t>
            </a:r>
            <a:r>
              <a:rPr lang="hu-HU" dirty="0" err="1" smtClean="0"/>
              <a:t>onCreateViewHolder</a:t>
            </a:r>
            <a:r>
              <a:rPr lang="hu-HU" dirty="0" smtClean="0"/>
              <a:t>(</a:t>
            </a:r>
            <a:r>
              <a:rPr lang="hu-HU" dirty="0" err="1" smtClean="0"/>
              <a:t>viewGroup</a:t>
            </a:r>
            <a:r>
              <a:rPr lang="hu-HU" dirty="0"/>
              <a:t>: </a:t>
            </a:r>
            <a:r>
              <a:rPr lang="hu-HU" dirty="0" err="1" smtClean="0"/>
              <a:t>ViewGroup,viewType</a:t>
            </a:r>
            <a:r>
              <a:rPr lang="hu-HU" dirty="0"/>
              <a:t>: </a:t>
            </a:r>
            <a:r>
              <a:rPr lang="hu-HU" dirty="0" smtClean="0"/>
              <a:t>Int): 				</a:t>
            </a:r>
            <a:r>
              <a:rPr lang="hu-HU" dirty="0" err="1" smtClean="0"/>
              <a:t>ErtesitesFRecycleAdapter.ViewHolder</a:t>
            </a:r>
            <a:r>
              <a:rPr lang="hu-HU" dirty="0" smtClean="0"/>
              <a:t> </a:t>
            </a:r>
            <a:r>
              <a:rPr lang="hu-HU" dirty="0"/>
              <a:t>{</a:t>
            </a:r>
          </a:p>
          <a:p>
            <a:pPr marL="0" indent="0">
              <a:buNone/>
            </a:pPr>
            <a:r>
              <a:rPr lang="hu-HU" dirty="0"/>
              <a:t>       </a:t>
            </a:r>
            <a:r>
              <a:rPr lang="hu-HU" dirty="0" smtClean="0"/>
              <a:t>		 </a:t>
            </a:r>
            <a:r>
              <a:rPr lang="hu-HU" dirty="0" err="1"/>
              <a:t>val</a:t>
            </a:r>
            <a:r>
              <a:rPr lang="hu-HU" dirty="0"/>
              <a:t> </a:t>
            </a:r>
            <a:r>
              <a:rPr lang="hu-HU" dirty="0" err="1"/>
              <a:t>view</a:t>
            </a:r>
            <a:r>
              <a:rPr lang="hu-HU" dirty="0"/>
              <a:t> = </a:t>
            </a:r>
            <a:r>
              <a:rPr lang="hu-HU" dirty="0" err="1"/>
              <a:t>LayoutInflater.from</a:t>
            </a:r>
            <a:r>
              <a:rPr lang="hu-HU" dirty="0"/>
              <a:t>(</a:t>
            </a:r>
            <a:r>
              <a:rPr lang="hu-HU" dirty="0" err="1"/>
              <a:t>viewGroup.context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dirty="0" smtClean="0"/>
              <a:t>           		.</a:t>
            </a:r>
            <a:r>
              <a:rPr lang="hu-HU" dirty="0" err="1"/>
              <a:t>inflate</a:t>
            </a:r>
            <a:r>
              <a:rPr lang="hu-HU" dirty="0"/>
              <a:t>(</a:t>
            </a:r>
            <a:r>
              <a:rPr lang="hu-HU" dirty="0" err="1"/>
              <a:t>R.layout.item_contact</a:t>
            </a:r>
            <a:r>
              <a:rPr lang="hu-HU" dirty="0"/>
              <a:t>, </a:t>
            </a:r>
            <a:r>
              <a:rPr lang="hu-HU" dirty="0" err="1"/>
              <a:t>viewGroup</a:t>
            </a:r>
            <a:r>
              <a:rPr lang="hu-HU" dirty="0"/>
              <a:t>, </a:t>
            </a:r>
            <a:r>
              <a:rPr lang="hu-HU" dirty="0" err="1"/>
              <a:t>false</a:t>
            </a:r>
            <a:r>
              <a:rPr lang="hu-HU" dirty="0" smtClean="0"/>
              <a:t>)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 smtClean="0"/>
              <a:t>			</a:t>
            </a:r>
            <a:r>
              <a:rPr lang="hu-HU" dirty="0" err="1" smtClean="0"/>
              <a:t>return</a:t>
            </a:r>
            <a:r>
              <a:rPr lang="hu-HU" dirty="0" smtClean="0"/>
              <a:t> </a:t>
            </a:r>
            <a:r>
              <a:rPr lang="hu-HU" dirty="0" err="1"/>
              <a:t>ViewHolder</a:t>
            </a:r>
            <a:r>
              <a:rPr lang="hu-HU" dirty="0"/>
              <a:t>(</a:t>
            </a:r>
            <a:r>
              <a:rPr lang="hu-HU" dirty="0" err="1"/>
              <a:t>view</a:t>
            </a:r>
            <a:r>
              <a:rPr lang="hu-HU" dirty="0" smtClean="0"/>
              <a:t>) }</a:t>
            </a:r>
          </a:p>
          <a:p>
            <a:pPr marL="0" indent="0">
              <a:buNone/>
            </a:pPr>
            <a:r>
              <a:rPr lang="hu-HU" dirty="0" smtClean="0"/>
              <a:t>       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9814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167</TotalTime>
  <Words>672</Words>
  <Application>Microsoft Office PowerPoint</Application>
  <PresentationFormat>Widescreen</PresentationFormat>
  <Paragraphs>106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Webremek-BeosztasApp</vt:lpstr>
      <vt:lpstr>Motiváció</vt:lpstr>
      <vt:lpstr>Az applikáció szerkezeti felépítése</vt:lpstr>
      <vt:lpstr>ER Diagram - Adatbázis felépítése</vt:lpstr>
      <vt:lpstr>Design megoldások - Alkalmazott felület   - 1.-</vt:lpstr>
      <vt:lpstr>Design megoldások – Alkalmazott felület - 2.- </vt:lpstr>
      <vt:lpstr>Design megoldások- Főnök felület – 1. -</vt:lpstr>
      <vt:lpstr>Design megoldások – Főnök felület – 2. -</vt:lpstr>
      <vt:lpstr>A program egy bonyolultabb metódusának leírása - dinamikus cardview létrehozása</vt:lpstr>
      <vt:lpstr>A program egy bonyolultabb metódusának leírása - dinamikus cardview létrehozása</vt:lpstr>
      <vt:lpstr>A program egy bonyolultabb metódusának leírása - dinamikus cardview létrehozása</vt:lpstr>
      <vt:lpstr>A program egy bonyolultabb metódusának leírása - dinamikus cardview létrehozása</vt:lpstr>
      <vt:lpstr>A program egy bonyolultabb metódusának leírása - dinamikus cardview létrehozása</vt:lpstr>
      <vt:lpstr>A program egy bonyolultabb metódusának leírása - dinamikus cardview létrehozása</vt:lpstr>
      <vt:lpstr>Az applikáció működés közben</vt:lpstr>
      <vt:lpstr>További fejlesztési lehetőségek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Webremek-BeosztasApp</dc:title>
  <dc:creator>Judit Ferenczik</dc:creator>
  <cp:lastModifiedBy>Judit Ferenczik</cp:lastModifiedBy>
  <cp:revision>16</cp:revision>
  <dcterms:created xsi:type="dcterms:W3CDTF">2022-04-29T19:08:17Z</dcterms:created>
  <dcterms:modified xsi:type="dcterms:W3CDTF">2022-05-02T17:59:46Z</dcterms:modified>
</cp:coreProperties>
</file>